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1530032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774" autoAdjust="0"/>
  </p:normalViewPr>
  <p:slideViewPr>
    <p:cSldViewPr snapToGrid="0">
      <p:cViewPr varScale="1">
        <p:scale>
          <a:sx n="21" d="100"/>
          <a:sy n="21" d="100"/>
        </p:scale>
        <p:origin x="382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7525" y="5891626"/>
            <a:ext cx="13005276" cy="12533242"/>
          </a:xfrm>
        </p:spPr>
        <p:txBody>
          <a:bodyPr anchor="b"/>
          <a:lstStyle>
            <a:lvl1pPr algn="ctr">
              <a:defRPr sz="100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2541" y="18908198"/>
            <a:ext cx="11475244" cy="8691601"/>
          </a:xfrm>
        </p:spPr>
        <p:txBody>
          <a:bodyPr/>
          <a:lstStyle>
            <a:lvl1pPr marL="0" indent="0" algn="ctr">
              <a:buNone/>
              <a:defRPr sz="4016"/>
            </a:lvl1pPr>
            <a:lvl2pPr marL="765033" indent="0" algn="ctr">
              <a:buNone/>
              <a:defRPr sz="3347"/>
            </a:lvl2pPr>
            <a:lvl3pPr marL="1530066" indent="0" algn="ctr">
              <a:buNone/>
              <a:defRPr sz="3012"/>
            </a:lvl3pPr>
            <a:lvl4pPr marL="2295098" indent="0" algn="ctr">
              <a:buNone/>
              <a:defRPr sz="2677"/>
            </a:lvl4pPr>
            <a:lvl5pPr marL="3060131" indent="0" algn="ctr">
              <a:buNone/>
              <a:defRPr sz="2677"/>
            </a:lvl5pPr>
            <a:lvl6pPr marL="3825164" indent="0" algn="ctr">
              <a:buNone/>
              <a:defRPr sz="2677"/>
            </a:lvl6pPr>
            <a:lvl7pPr marL="4590197" indent="0" algn="ctr">
              <a:buNone/>
              <a:defRPr sz="2677"/>
            </a:lvl7pPr>
            <a:lvl8pPr marL="5355229" indent="0" algn="ctr">
              <a:buNone/>
              <a:defRPr sz="2677"/>
            </a:lvl8pPr>
            <a:lvl9pPr marL="6120262" indent="0" algn="ctr">
              <a:buNone/>
              <a:defRPr sz="267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1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49296" y="1916653"/>
            <a:ext cx="3299133" cy="305081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1898" y="1916653"/>
            <a:ext cx="9706144" cy="305081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574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93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929" y="8974945"/>
            <a:ext cx="13196530" cy="14974888"/>
          </a:xfrm>
        </p:spPr>
        <p:txBody>
          <a:bodyPr anchor="b"/>
          <a:lstStyle>
            <a:lvl1pPr>
              <a:defRPr sz="100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929" y="24091502"/>
            <a:ext cx="13196530" cy="7874940"/>
          </a:xfrm>
        </p:spPr>
        <p:txBody>
          <a:bodyPr/>
          <a:lstStyle>
            <a:lvl1pPr marL="0" indent="0">
              <a:buNone/>
              <a:defRPr sz="4016">
                <a:solidFill>
                  <a:schemeClr val="tx1">
                    <a:tint val="82000"/>
                  </a:schemeClr>
                </a:solidFill>
              </a:defRPr>
            </a:lvl1pPr>
            <a:lvl2pPr marL="765033" indent="0">
              <a:buNone/>
              <a:defRPr sz="3347">
                <a:solidFill>
                  <a:schemeClr val="tx1">
                    <a:tint val="82000"/>
                  </a:schemeClr>
                </a:solidFill>
              </a:defRPr>
            </a:lvl2pPr>
            <a:lvl3pPr marL="1530066" indent="0">
              <a:buNone/>
              <a:defRPr sz="3012">
                <a:solidFill>
                  <a:schemeClr val="tx1">
                    <a:tint val="82000"/>
                  </a:schemeClr>
                </a:solidFill>
              </a:defRPr>
            </a:lvl3pPr>
            <a:lvl4pPr marL="2295098" indent="0">
              <a:buNone/>
              <a:defRPr sz="2677">
                <a:solidFill>
                  <a:schemeClr val="tx1">
                    <a:tint val="82000"/>
                  </a:schemeClr>
                </a:solidFill>
              </a:defRPr>
            </a:lvl4pPr>
            <a:lvl5pPr marL="3060131" indent="0">
              <a:buNone/>
              <a:defRPr sz="2677">
                <a:solidFill>
                  <a:schemeClr val="tx1">
                    <a:tint val="82000"/>
                  </a:schemeClr>
                </a:solidFill>
              </a:defRPr>
            </a:lvl5pPr>
            <a:lvl6pPr marL="3825164" indent="0">
              <a:buNone/>
              <a:defRPr sz="2677">
                <a:solidFill>
                  <a:schemeClr val="tx1">
                    <a:tint val="82000"/>
                  </a:schemeClr>
                </a:solidFill>
              </a:defRPr>
            </a:lvl6pPr>
            <a:lvl7pPr marL="4590197" indent="0">
              <a:buNone/>
              <a:defRPr sz="2677">
                <a:solidFill>
                  <a:schemeClr val="tx1">
                    <a:tint val="82000"/>
                  </a:schemeClr>
                </a:solidFill>
              </a:defRPr>
            </a:lvl7pPr>
            <a:lvl8pPr marL="5355229" indent="0">
              <a:buNone/>
              <a:defRPr sz="2677">
                <a:solidFill>
                  <a:schemeClr val="tx1">
                    <a:tint val="82000"/>
                  </a:schemeClr>
                </a:solidFill>
              </a:defRPr>
            </a:lvl8pPr>
            <a:lvl9pPr marL="6120262" indent="0">
              <a:buNone/>
              <a:defRPr sz="267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42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1897" y="9583264"/>
            <a:ext cx="6502638" cy="22841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5790" y="9583264"/>
            <a:ext cx="6502638" cy="22841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890" y="1916661"/>
            <a:ext cx="13196530" cy="69582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892" y="8824938"/>
            <a:ext cx="6472754" cy="4324966"/>
          </a:xfrm>
        </p:spPr>
        <p:txBody>
          <a:bodyPr anchor="b"/>
          <a:lstStyle>
            <a:lvl1pPr marL="0" indent="0">
              <a:buNone/>
              <a:defRPr sz="4016" b="1"/>
            </a:lvl1pPr>
            <a:lvl2pPr marL="765033" indent="0">
              <a:buNone/>
              <a:defRPr sz="3347" b="1"/>
            </a:lvl2pPr>
            <a:lvl3pPr marL="1530066" indent="0">
              <a:buNone/>
              <a:defRPr sz="3012" b="1"/>
            </a:lvl3pPr>
            <a:lvl4pPr marL="2295098" indent="0">
              <a:buNone/>
              <a:defRPr sz="2677" b="1"/>
            </a:lvl4pPr>
            <a:lvl5pPr marL="3060131" indent="0">
              <a:buNone/>
              <a:defRPr sz="2677" b="1"/>
            </a:lvl5pPr>
            <a:lvl6pPr marL="3825164" indent="0">
              <a:buNone/>
              <a:defRPr sz="2677" b="1"/>
            </a:lvl6pPr>
            <a:lvl7pPr marL="4590197" indent="0">
              <a:buNone/>
              <a:defRPr sz="2677" b="1"/>
            </a:lvl7pPr>
            <a:lvl8pPr marL="5355229" indent="0">
              <a:buNone/>
              <a:defRPr sz="2677" b="1"/>
            </a:lvl8pPr>
            <a:lvl9pPr marL="6120262" indent="0">
              <a:buNone/>
              <a:defRPr sz="267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3892" y="13149904"/>
            <a:ext cx="6472754" cy="193415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45790" y="8824938"/>
            <a:ext cx="6504631" cy="4324966"/>
          </a:xfrm>
        </p:spPr>
        <p:txBody>
          <a:bodyPr anchor="b"/>
          <a:lstStyle>
            <a:lvl1pPr marL="0" indent="0">
              <a:buNone/>
              <a:defRPr sz="4016" b="1"/>
            </a:lvl1pPr>
            <a:lvl2pPr marL="765033" indent="0">
              <a:buNone/>
              <a:defRPr sz="3347" b="1"/>
            </a:lvl2pPr>
            <a:lvl3pPr marL="1530066" indent="0">
              <a:buNone/>
              <a:defRPr sz="3012" b="1"/>
            </a:lvl3pPr>
            <a:lvl4pPr marL="2295098" indent="0">
              <a:buNone/>
              <a:defRPr sz="2677" b="1"/>
            </a:lvl4pPr>
            <a:lvl5pPr marL="3060131" indent="0">
              <a:buNone/>
              <a:defRPr sz="2677" b="1"/>
            </a:lvl5pPr>
            <a:lvl6pPr marL="3825164" indent="0">
              <a:buNone/>
              <a:defRPr sz="2677" b="1"/>
            </a:lvl6pPr>
            <a:lvl7pPr marL="4590197" indent="0">
              <a:buNone/>
              <a:defRPr sz="2677" b="1"/>
            </a:lvl7pPr>
            <a:lvl8pPr marL="5355229" indent="0">
              <a:buNone/>
              <a:defRPr sz="2677" b="1"/>
            </a:lvl8pPr>
            <a:lvl9pPr marL="6120262" indent="0">
              <a:buNone/>
              <a:defRPr sz="267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45790" y="13149904"/>
            <a:ext cx="6504631" cy="193415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2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18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9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890" y="2399982"/>
            <a:ext cx="4934753" cy="8399939"/>
          </a:xfrm>
        </p:spPr>
        <p:txBody>
          <a:bodyPr anchor="b"/>
          <a:lstStyle>
            <a:lvl1pPr>
              <a:defRPr sz="53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4631" y="5183304"/>
            <a:ext cx="7745790" cy="25583147"/>
          </a:xfrm>
        </p:spPr>
        <p:txBody>
          <a:bodyPr/>
          <a:lstStyle>
            <a:lvl1pPr>
              <a:defRPr sz="5355"/>
            </a:lvl1pPr>
            <a:lvl2pPr>
              <a:defRPr sz="4685"/>
            </a:lvl2pPr>
            <a:lvl3pPr>
              <a:defRPr sz="4016"/>
            </a:lvl3pPr>
            <a:lvl4pPr>
              <a:defRPr sz="3347"/>
            </a:lvl4pPr>
            <a:lvl5pPr>
              <a:defRPr sz="3347"/>
            </a:lvl5pPr>
            <a:lvl6pPr>
              <a:defRPr sz="3347"/>
            </a:lvl6pPr>
            <a:lvl7pPr>
              <a:defRPr sz="3347"/>
            </a:lvl7pPr>
            <a:lvl8pPr>
              <a:defRPr sz="3347"/>
            </a:lvl8pPr>
            <a:lvl9pPr>
              <a:defRPr sz="334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3890" y="10799922"/>
            <a:ext cx="4934753" cy="20008190"/>
          </a:xfrm>
        </p:spPr>
        <p:txBody>
          <a:bodyPr/>
          <a:lstStyle>
            <a:lvl1pPr marL="0" indent="0">
              <a:buNone/>
              <a:defRPr sz="2677"/>
            </a:lvl1pPr>
            <a:lvl2pPr marL="765033" indent="0">
              <a:buNone/>
              <a:defRPr sz="2343"/>
            </a:lvl2pPr>
            <a:lvl3pPr marL="1530066" indent="0">
              <a:buNone/>
              <a:defRPr sz="2008"/>
            </a:lvl3pPr>
            <a:lvl4pPr marL="2295098" indent="0">
              <a:buNone/>
              <a:defRPr sz="1673"/>
            </a:lvl4pPr>
            <a:lvl5pPr marL="3060131" indent="0">
              <a:buNone/>
              <a:defRPr sz="1673"/>
            </a:lvl5pPr>
            <a:lvl6pPr marL="3825164" indent="0">
              <a:buNone/>
              <a:defRPr sz="1673"/>
            </a:lvl6pPr>
            <a:lvl7pPr marL="4590197" indent="0">
              <a:buNone/>
              <a:defRPr sz="1673"/>
            </a:lvl7pPr>
            <a:lvl8pPr marL="5355229" indent="0">
              <a:buNone/>
              <a:defRPr sz="1673"/>
            </a:lvl8pPr>
            <a:lvl9pPr marL="6120262" indent="0">
              <a:buNone/>
              <a:defRPr sz="167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70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890" y="2399982"/>
            <a:ext cx="4934753" cy="8399939"/>
          </a:xfrm>
        </p:spPr>
        <p:txBody>
          <a:bodyPr anchor="b"/>
          <a:lstStyle>
            <a:lvl1pPr>
              <a:defRPr sz="53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04631" y="5183304"/>
            <a:ext cx="7745790" cy="25583147"/>
          </a:xfrm>
        </p:spPr>
        <p:txBody>
          <a:bodyPr anchor="t"/>
          <a:lstStyle>
            <a:lvl1pPr marL="0" indent="0">
              <a:buNone/>
              <a:defRPr sz="5355"/>
            </a:lvl1pPr>
            <a:lvl2pPr marL="765033" indent="0">
              <a:buNone/>
              <a:defRPr sz="4685"/>
            </a:lvl2pPr>
            <a:lvl3pPr marL="1530066" indent="0">
              <a:buNone/>
              <a:defRPr sz="4016"/>
            </a:lvl3pPr>
            <a:lvl4pPr marL="2295098" indent="0">
              <a:buNone/>
              <a:defRPr sz="3347"/>
            </a:lvl4pPr>
            <a:lvl5pPr marL="3060131" indent="0">
              <a:buNone/>
              <a:defRPr sz="3347"/>
            </a:lvl5pPr>
            <a:lvl6pPr marL="3825164" indent="0">
              <a:buNone/>
              <a:defRPr sz="3347"/>
            </a:lvl6pPr>
            <a:lvl7pPr marL="4590197" indent="0">
              <a:buNone/>
              <a:defRPr sz="3347"/>
            </a:lvl7pPr>
            <a:lvl8pPr marL="5355229" indent="0">
              <a:buNone/>
              <a:defRPr sz="3347"/>
            </a:lvl8pPr>
            <a:lvl9pPr marL="6120262" indent="0">
              <a:buNone/>
              <a:defRPr sz="334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3890" y="10799922"/>
            <a:ext cx="4934753" cy="20008190"/>
          </a:xfrm>
        </p:spPr>
        <p:txBody>
          <a:bodyPr/>
          <a:lstStyle>
            <a:lvl1pPr marL="0" indent="0">
              <a:buNone/>
              <a:defRPr sz="2677"/>
            </a:lvl1pPr>
            <a:lvl2pPr marL="765033" indent="0">
              <a:buNone/>
              <a:defRPr sz="2343"/>
            </a:lvl2pPr>
            <a:lvl3pPr marL="1530066" indent="0">
              <a:buNone/>
              <a:defRPr sz="2008"/>
            </a:lvl3pPr>
            <a:lvl4pPr marL="2295098" indent="0">
              <a:buNone/>
              <a:defRPr sz="1673"/>
            </a:lvl4pPr>
            <a:lvl5pPr marL="3060131" indent="0">
              <a:buNone/>
              <a:defRPr sz="1673"/>
            </a:lvl5pPr>
            <a:lvl6pPr marL="3825164" indent="0">
              <a:buNone/>
              <a:defRPr sz="1673"/>
            </a:lvl6pPr>
            <a:lvl7pPr marL="4590197" indent="0">
              <a:buNone/>
              <a:defRPr sz="1673"/>
            </a:lvl7pPr>
            <a:lvl8pPr marL="5355229" indent="0">
              <a:buNone/>
              <a:defRPr sz="1673"/>
            </a:lvl8pPr>
            <a:lvl9pPr marL="6120262" indent="0">
              <a:buNone/>
              <a:defRPr sz="167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85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51898" y="1916661"/>
            <a:ext cx="13196530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898" y="9583264"/>
            <a:ext cx="13196530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51897" y="33366432"/>
            <a:ext cx="3442573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D878E0-5E27-4E19-ADC8-5A8935FEB94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68233" y="33366432"/>
            <a:ext cx="5163860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05855" y="33366432"/>
            <a:ext cx="3442573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55B249-4C05-4E9F-B061-1941B286D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926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530066" rtl="0" eaLnBrk="1" latinLnBrk="0" hangingPunct="1">
        <a:lnSpc>
          <a:spcPct val="90000"/>
        </a:lnSpc>
        <a:spcBef>
          <a:spcPct val="0"/>
        </a:spcBef>
        <a:buNone/>
        <a:defRPr sz="73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516" indent="-382516" algn="l" defTabSz="1530066" rtl="0" eaLnBrk="1" latinLnBrk="0" hangingPunct="1">
        <a:lnSpc>
          <a:spcPct val="90000"/>
        </a:lnSpc>
        <a:spcBef>
          <a:spcPts val="1673"/>
        </a:spcBef>
        <a:buFont typeface="Arial" panose="020B0604020202020204" pitchFamily="34" charset="0"/>
        <a:buChar char="•"/>
        <a:defRPr sz="4685" kern="1200">
          <a:solidFill>
            <a:schemeClr val="tx1"/>
          </a:solidFill>
          <a:latin typeface="+mn-lt"/>
          <a:ea typeface="+mn-ea"/>
          <a:cs typeface="+mn-cs"/>
        </a:defRPr>
      </a:lvl1pPr>
      <a:lvl2pPr marL="1147549" indent="-382516" algn="l" defTabSz="1530066" rtl="0" eaLnBrk="1" latinLnBrk="0" hangingPunct="1">
        <a:lnSpc>
          <a:spcPct val="90000"/>
        </a:lnSpc>
        <a:spcBef>
          <a:spcPts val="837"/>
        </a:spcBef>
        <a:buFont typeface="Arial" panose="020B0604020202020204" pitchFamily="34" charset="0"/>
        <a:buChar char="•"/>
        <a:defRPr sz="4016" kern="1200">
          <a:solidFill>
            <a:schemeClr val="tx1"/>
          </a:solidFill>
          <a:latin typeface="+mn-lt"/>
          <a:ea typeface="+mn-ea"/>
          <a:cs typeface="+mn-cs"/>
        </a:defRPr>
      </a:lvl2pPr>
      <a:lvl3pPr marL="1912582" indent="-382516" algn="l" defTabSz="1530066" rtl="0" eaLnBrk="1" latinLnBrk="0" hangingPunct="1">
        <a:lnSpc>
          <a:spcPct val="90000"/>
        </a:lnSpc>
        <a:spcBef>
          <a:spcPts val="837"/>
        </a:spcBef>
        <a:buFont typeface="Arial" panose="020B0604020202020204" pitchFamily="34" charset="0"/>
        <a:buChar char="•"/>
        <a:defRPr sz="3347" kern="1200">
          <a:solidFill>
            <a:schemeClr val="tx1"/>
          </a:solidFill>
          <a:latin typeface="+mn-lt"/>
          <a:ea typeface="+mn-ea"/>
          <a:cs typeface="+mn-cs"/>
        </a:defRPr>
      </a:lvl3pPr>
      <a:lvl4pPr marL="2677615" indent="-382516" algn="l" defTabSz="1530066" rtl="0" eaLnBrk="1" latinLnBrk="0" hangingPunct="1">
        <a:lnSpc>
          <a:spcPct val="90000"/>
        </a:lnSpc>
        <a:spcBef>
          <a:spcPts val="837"/>
        </a:spcBef>
        <a:buFont typeface="Arial" panose="020B0604020202020204" pitchFamily="34" charset="0"/>
        <a:buChar char="•"/>
        <a:defRPr sz="3012" kern="1200">
          <a:solidFill>
            <a:schemeClr val="tx1"/>
          </a:solidFill>
          <a:latin typeface="+mn-lt"/>
          <a:ea typeface="+mn-ea"/>
          <a:cs typeface="+mn-cs"/>
        </a:defRPr>
      </a:lvl4pPr>
      <a:lvl5pPr marL="3442647" indent="-382516" algn="l" defTabSz="1530066" rtl="0" eaLnBrk="1" latinLnBrk="0" hangingPunct="1">
        <a:lnSpc>
          <a:spcPct val="90000"/>
        </a:lnSpc>
        <a:spcBef>
          <a:spcPts val="837"/>
        </a:spcBef>
        <a:buFont typeface="Arial" panose="020B0604020202020204" pitchFamily="34" charset="0"/>
        <a:buChar char="•"/>
        <a:defRPr sz="3012" kern="1200">
          <a:solidFill>
            <a:schemeClr val="tx1"/>
          </a:solidFill>
          <a:latin typeface="+mn-lt"/>
          <a:ea typeface="+mn-ea"/>
          <a:cs typeface="+mn-cs"/>
        </a:defRPr>
      </a:lvl5pPr>
      <a:lvl6pPr marL="4207680" indent="-382516" algn="l" defTabSz="1530066" rtl="0" eaLnBrk="1" latinLnBrk="0" hangingPunct="1">
        <a:lnSpc>
          <a:spcPct val="90000"/>
        </a:lnSpc>
        <a:spcBef>
          <a:spcPts val="837"/>
        </a:spcBef>
        <a:buFont typeface="Arial" panose="020B0604020202020204" pitchFamily="34" charset="0"/>
        <a:buChar char="•"/>
        <a:defRPr sz="3012" kern="1200">
          <a:solidFill>
            <a:schemeClr val="tx1"/>
          </a:solidFill>
          <a:latin typeface="+mn-lt"/>
          <a:ea typeface="+mn-ea"/>
          <a:cs typeface="+mn-cs"/>
        </a:defRPr>
      </a:lvl6pPr>
      <a:lvl7pPr marL="4972713" indent="-382516" algn="l" defTabSz="1530066" rtl="0" eaLnBrk="1" latinLnBrk="0" hangingPunct="1">
        <a:lnSpc>
          <a:spcPct val="90000"/>
        </a:lnSpc>
        <a:spcBef>
          <a:spcPts val="837"/>
        </a:spcBef>
        <a:buFont typeface="Arial" panose="020B0604020202020204" pitchFamily="34" charset="0"/>
        <a:buChar char="•"/>
        <a:defRPr sz="3012" kern="1200">
          <a:solidFill>
            <a:schemeClr val="tx1"/>
          </a:solidFill>
          <a:latin typeface="+mn-lt"/>
          <a:ea typeface="+mn-ea"/>
          <a:cs typeface="+mn-cs"/>
        </a:defRPr>
      </a:lvl7pPr>
      <a:lvl8pPr marL="5737746" indent="-382516" algn="l" defTabSz="1530066" rtl="0" eaLnBrk="1" latinLnBrk="0" hangingPunct="1">
        <a:lnSpc>
          <a:spcPct val="90000"/>
        </a:lnSpc>
        <a:spcBef>
          <a:spcPts val="837"/>
        </a:spcBef>
        <a:buFont typeface="Arial" panose="020B0604020202020204" pitchFamily="34" charset="0"/>
        <a:buChar char="•"/>
        <a:defRPr sz="3012" kern="1200">
          <a:solidFill>
            <a:schemeClr val="tx1"/>
          </a:solidFill>
          <a:latin typeface="+mn-lt"/>
          <a:ea typeface="+mn-ea"/>
          <a:cs typeface="+mn-cs"/>
        </a:defRPr>
      </a:lvl8pPr>
      <a:lvl9pPr marL="6502778" indent="-382516" algn="l" defTabSz="1530066" rtl="0" eaLnBrk="1" latinLnBrk="0" hangingPunct="1">
        <a:lnSpc>
          <a:spcPct val="90000"/>
        </a:lnSpc>
        <a:spcBef>
          <a:spcPts val="837"/>
        </a:spcBef>
        <a:buFont typeface="Arial" panose="020B0604020202020204" pitchFamily="34" charset="0"/>
        <a:buChar char="•"/>
        <a:defRPr sz="30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30066" rtl="0" eaLnBrk="1" latinLnBrk="0" hangingPunct="1">
        <a:defRPr sz="3012" kern="1200">
          <a:solidFill>
            <a:schemeClr val="tx1"/>
          </a:solidFill>
          <a:latin typeface="+mn-lt"/>
          <a:ea typeface="+mn-ea"/>
          <a:cs typeface="+mn-cs"/>
        </a:defRPr>
      </a:lvl1pPr>
      <a:lvl2pPr marL="765033" algn="l" defTabSz="1530066" rtl="0" eaLnBrk="1" latinLnBrk="0" hangingPunct="1">
        <a:defRPr sz="3012" kern="1200">
          <a:solidFill>
            <a:schemeClr val="tx1"/>
          </a:solidFill>
          <a:latin typeface="+mn-lt"/>
          <a:ea typeface="+mn-ea"/>
          <a:cs typeface="+mn-cs"/>
        </a:defRPr>
      </a:lvl2pPr>
      <a:lvl3pPr marL="1530066" algn="l" defTabSz="1530066" rtl="0" eaLnBrk="1" latinLnBrk="0" hangingPunct="1">
        <a:defRPr sz="3012" kern="1200">
          <a:solidFill>
            <a:schemeClr val="tx1"/>
          </a:solidFill>
          <a:latin typeface="+mn-lt"/>
          <a:ea typeface="+mn-ea"/>
          <a:cs typeface="+mn-cs"/>
        </a:defRPr>
      </a:lvl3pPr>
      <a:lvl4pPr marL="2295098" algn="l" defTabSz="1530066" rtl="0" eaLnBrk="1" latinLnBrk="0" hangingPunct="1">
        <a:defRPr sz="3012" kern="1200">
          <a:solidFill>
            <a:schemeClr val="tx1"/>
          </a:solidFill>
          <a:latin typeface="+mn-lt"/>
          <a:ea typeface="+mn-ea"/>
          <a:cs typeface="+mn-cs"/>
        </a:defRPr>
      </a:lvl4pPr>
      <a:lvl5pPr marL="3060131" algn="l" defTabSz="1530066" rtl="0" eaLnBrk="1" latinLnBrk="0" hangingPunct="1">
        <a:defRPr sz="3012" kern="1200">
          <a:solidFill>
            <a:schemeClr val="tx1"/>
          </a:solidFill>
          <a:latin typeface="+mn-lt"/>
          <a:ea typeface="+mn-ea"/>
          <a:cs typeface="+mn-cs"/>
        </a:defRPr>
      </a:lvl5pPr>
      <a:lvl6pPr marL="3825164" algn="l" defTabSz="1530066" rtl="0" eaLnBrk="1" latinLnBrk="0" hangingPunct="1">
        <a:defRPr sz="3012" kern="1200">
          <a:solidFill>
            <a:schemeClr val="tx1"/>
          </a:solidFill>
          <a:latin typeface="+mn-lt"/>
          <a:ea typeface="+mn-ea"/>
          <a:cs typeface="+mn-cs"/>
        </a:defRPr>
      </a:lvl6pPr>
      <a:lvl7pPr marL="4590197" algn="l" defTabSz="1530066" rtl="0" eaLnBrk="1" latinLnBrk="0" hangingPunct="1">
        <a:defRPr sz="3012" kern="1200">
          <a:solidFill>
            <a:schemeClr val="tx1"/>
          </a:solidFill>
          <a:latin typeface="+mn-lt"/>
          <a:ea typeface="+mn-ea"/>
          <a:cs typeface="+mn-cs"/>
        </a:defRPr>
      </a:lvl7pPr>
      <a:lvl8pPr marL="5355229" algn="l" defTabSz="1530066" rtl="0" eaLnBrk="1" latinLnBrk="0" hangingPunct="1">
        <a:defRPr sz="3012" kern="1200">
          <a:solidFill>
            <a:schemeClr val="tx1"/>
          </a:solidFill>
          <a:latin typeface="+mn-lt"/>
          <a:ea typeface="+mn-ea"/>
          <a:cs typeface="+mn-cs"/>
        </a:defRPr>
      </a:lvl8pPr>
      <a:lvl9pPr marL="6120262" algn="l" defTabSz="1530066" rtl="0" eaLnBrk="1" latinLnBrk="0" hangingPunct="1">
        <a:defRPr sz="30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lumMod val="10000"/>
                <a:lumOff val="90000"/>
              </a:schemeClr>
            </a:gs>
            <a:gs pos="80000">
              <a:schemeClr val="bg2">
                <a:lumMod val="25000"/>
                <a:lumOff val="75000"/>
              </a:schemeClr>
            </a:gs>
            <a:gs pos="100000">
              <a:schemeClr val="bg2">
                <a:lumMod val="50000"/>
                <a:lumOff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2B5C8A-EA89-F705-9FB4-13B52335BDB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1" y="5560204"/>
            <a:ext cx="15300324" cy="21787866"/>
          </a:xfrm>
          <a:prstGeom prst="rect">
            <a:avLst/>
          </a:prstGeom>
          <a:ln>
            <a:noFill/>
          </a:ln>
        </p:spPr>
      </p:pic>
      <p:pic>
        <p:nvPicPr>
          <p:cNvPr id="15" name="Picture 5" descr="Olive Leaves: The Shield of Our Body- Herbal Therapy">
            <a:extLst>
              <a:ext uri="{FF2B5EF4-FFF2-40B4-BE49-F238E27FC236}">
                <a16:creationId xmlns:a16="http://schemas.microsoft.com/office/drawing/2014/main" id="{418BC956-2B70-9C06-EC62-E69745320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7460233"/>
            <a:ext cx="15300325" cy="707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8D827B8-739E-C4B2-ACAD-C760F05216F1}"/>
              </a:ext>
            </a:extLst>
          </p:cNvPr>
          <p:cNvSpPr txBox="1"/>
          <p:nvPr/>
        </p:nvSpPr>
        <p:spPr>
          <a:xfrm>
            <a:off x="155814" y="1999181"/>
            <a:ext cx="14746064" cy="2581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6136" b="1" i="1" spc="-6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ICSAAM 2026</a:t>
            </a:r>
            <a:endParaRPr lang="en-US" sz="6136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ctr">
              <a:buNone/>
            </a:pPr>
            <a:r>
              <a:rPr lang="en-US" sz="5020" b="1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13</a:t>
            </a:r>
            <a:r>
              <a:rPr lang="en-US" sz="5020" b="1" baseline="30000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th</a:t>
            </a:r>
            <a:r>
              <a:rPr lang="en-US" sz="5020" b="1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 International</a:t>
            </a:r>
            <a:r>
              <a:rPr lang="en-US" sz="5020" b="1" spc="-20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 </a:t>
            </a:r>
            <a:r>
              <a:rPr lang="en-US" sz="5020" b="1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Conference</a:t>
            </a:r>
            <a:r>
              <a:rPr lang="en-US" sz="5020" b="1" spc="10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 </a:t>
            </a:r>
            <a:r>
              <a:rPr lang="en-US" sz="5020" b="1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on</a:t>
            </a:r>
            <a:r>
              <a:rPr lang="en-US" sz="5020" b="1" spc="-168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 </a:t>
            </a:r>
            <a:r>
              <a:rPr lang="en-US" sz="5020" b="1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Structural</a:t>
            </a:r>
            <a:r>
              <a:rPr lang="en-US" sz="5020" b="1" spc="-74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 </a:t>
            </a:r>
            <a:r>
              <a:rPr lang="en-US" sz="5020" b="1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Analysis</a:t>
            </a:r>
            <a:r>
              <a:rPr lang="en-US" sz="5020" b="1" spc="-24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 </a:t>
            </a:r>
            <a:r>
              <a:rPr lang="en-US" sz="5020" b="1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of</a:t>
            </a:r>
            <a:r>
              <a:rPr lang="en-US" sz="5020" b="1" spc="-178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 </a:t>
            </a:r>
          </a:p>
          <a:p>
            <a:pPr algn="ctr">
              <a:buNone/>
            </a:pPr>
            <a:r>
              <a:rPr lang="en-US" sz="5020" b="1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Advanced</a:t>
            </a:r>
            <a:r>
              <a:rPr lang="en-US" sz="5020" b="1" spc="-38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 </a:t>
            </a:r>
            <a:r>
              <a:rPr lang="en-US" sz="5020" b="1" spc="-6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Materials</a:t>
            </a:r>
            <a:endParaRPr lang="en-US" sz="502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5140F9-15DD-7A3C-0AB8-8F256BA6BD9E}"/>
              </a:ext>
            </a:extLst>
          </p:cNvPr>
          <p:cNvSpPr txBox="1"/>
          <p:nvPr/>
        </p:nvSpPr>
        <p:spPr>
          <a:xfrm>
            <a:off x="571108" y="4698673"/>
            <a:ext cx="14158114" cy="800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602" b="1" spc="-6" dirty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September 6-10, 2026 Kalamata, Greece</a:t>
            </a:r>
            <a:endParaRPr lang="en-US" sz="4602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37" name="Εικόνα 25">
            <a:extLst>
              <a:ext uri="{FF2B5EF4-FFF2-40B4-BE49-F238E27FC236}">
                <a16:creationId xmlns:a16="http://schemas.microsoft.com/office/drawing/2014/main" id="{C3389DA4-1488-1EF8-C841-BFDD57F2C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7407" y="30370289"/>
            <a:ext cx="2075570" cy="1362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3C0725D-1EBB-54D5-90F5-35DD63750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8353" y="31840001"/>
            <a:ext cx="3614754" cy="165421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BB4C43D-D8F7-5F51-3BA3-2FA12E112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1248" y="28098757"/>
            <a:ext cx="2106446" cy="2106446"/>
          </a:xfrm>
          <a:prstGeom prst="rect">
            <a:avLst/>
          </a:prstGeom>
          <a:noFill/>
          <a:ln w="53975">
            <a:solidFill>
              <a:schemeClr val="accent3">
                <a:lumMod val="75000"/>
              </a:schemeClr>
            </a:solidFill>
          </a:ln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5A974802-FDF7-6D9B-AD1C-151C69AA8E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776" y="30395776"/>
            <a:ext cx="1511228" cy="1332062"/>
          </a:xfrm>
          <a:prstGeom prst="rect">
            <a:avLst/>
          </a:prstGeom>
          <a:ln w="25400">
            <a:solidFill>
              <a:schemeClr val="accent3">
                <a:lumMod val="75000"/>
              </a:schemeClr>
            </a:solidFill>
          </a:ln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F5D879B-416A-7625-BE10-62BF031554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4025" y="30380746"/>
            <a:ext cx="2641704" cy="1362128"/>
          </a:xfrm>
          <a:prstGeom prst="rect">
            <a:avLst/>
          </a:prstGeom>
          <a:ln w="25400">
            <a:solidFill>
              <a:schemeClr val="accent3">
                <a:lumMod val="75000"/>
              </a:schemeClr>
            </a:solidFill>
          </a:ln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F6D605E0-8D17-BFEA-676A-AD11D302E9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62113" y="31840001"/>
            <a:ext cx="1577628" cy="165421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53" name="Εικόνα 18">
            <a:extLst>
              <a:ext uri="{FF2B5EF4-FFF2-40B4-BE49-F238E27FC236}">
                <a16:creationId xmlns:a16="http://schemas.microsoft.com/office/drawing/2014/main" id="{CFD27223-71CC-08C7-A0FE-7E92835463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9865" y="31893682"/>
            <a:ext cx="4701010" cy="165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60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18</Words>
  <Application>Microsoft Office PowerPoint</Application>
  <PresentationFormat>Προσαρμογή</PresentationFormat>
  <Paragraphs>4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Monotype Corsiva</vt:lpstr>
      <vt:lpstr>Office Theme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Diana-Hortensia Portan</dc:creator>
  <cp:lastModifiedBy>User</cp:lastModifiedBy>
  <cp:revision>10</cp:revision>
  <dcterms:created xsi:type="dcterms:W3CDTF">2026-08-20T13:20:33Z</dcterms:created>
  <dcterms:modified xsi:type="dcterms:W3CDTF">2026-09-04T08:01:58Z</dcterms:modified>
</cp:coreProperties>
</file>